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8" r:id="rId5"/>
    <p:sldId id="289" r:id="rId6"/>
    <p:sldId id="290" r:id="rId7"/>
    <p:sldId id="292" r:id="rId8"/>
    <p:sldId id="296" r:id="rId9"/>
    <p:sldId id="302" r:id="rId10"/>
    <p:sldId id="303" r:id="rId11"/>
    <p:sldId id="304" r:id="rId12"/>
    <p:sldId id="30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7F7F"/>
    <a:srgbClr val="302030"/>
    <a:srgbClr val="79A466"/>
    <a:srgbClr val="A466A1"/>
    <a:srgbClr val="7C4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2" d="100"/>
          <a:sy n="82" d="100"/>
        </p:scale>
        <p:origin x="7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5332F6-84D5-43CF-B5CE-301BBE7CB9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B049E7-4E52-4F78-B7E3-9EEEB887E5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82036-3E43-445A-9A77-06D97C6EDFFA}" type="datetimeFigureOut">
              <a:rPr lang="en-US" smtClean="0"/>
              <a:t>12/23/2025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D62C5-62E7-4FCF-A26E-C100A22EE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C5A79-BC51-4C21-A236-759CEAE5D8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33638-148D-48F3-93EA-686F1AB9FF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86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8FFC2-F437-4D89-B6E7-BDC71715B609}" type="datetimeFigureOut">
              <a:rPr lang="en-US" smtClean="0"/>
              <a:t>12/23/2025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4120E-D8D4-4AFA-B0E2-7989D1701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9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8D1035F-A14F-4F81-AC61-2AF512D7F8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05B43-D8B3-4B3A-93E9-5A84CF7F3D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6042" y="1550988"/>
            <a:ext cx="3284832" cy="2387600"/>
          </a:xfrm>
          <a:prstGeom prst="rect">
            <a:avLst/>
          </a:prstGeom>
        </p:spPr>
        <p:txBody>
          <a:bodyPr anchor="b"/>
          <a:lstStyle>
            <a:lvl1pPr algn="l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2A661-E12F-4DA4-89DE-F2048B1B43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6042" y="4057095"/>
            <a:ext cx="3284832" cy="15531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4D5FB-99FD-4266-B81F-46B037643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4175" y="4241283"/>
            <a:ext cx="10537825" cy="261671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45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337734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927B5-CD76-4CF2-9218-21B4ABE3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E09AE-94B2-4BFF-BDCE-0B4930D6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DB683-0E38-45C3-A062-8642CC4C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A9F833-D729-4A7C-AE1F-BAAF1214BA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914E175-8C78-40BB-9962-8A85F2F0E4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3F63585-E36E-41A6-95F2-CD2BE2D655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0FF23F7-3892-471E-AFA1-0D8BE8F43F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4D6B59F-6577-4B1E-B7F8-134B42084E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A963ED-FD03-4AAC-B023-59B209A5EB8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3ED9778-7DC1-4EFA-92B5-2B9F0740F5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4" y="724868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1777D6D-27DD-4DA3-8C4C-B8F9BA9B18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90331" y="2383034"/>
            <a:ext cx="1837944" cy="1837944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B99795F1-D282-42EE-BFEC-2F47E8BE5D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78559" y="2383034"/>
            <a:ext cx="1837944" cy="183794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E7EDCD32-FC44-473D-A0D4-F71DAF5728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6788" y="2383034"/>
            <a:ext cx="1837944" cy="1837944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</p:spTree>
    <p:extLst>
      <p:ext uri="{BB962C8B-B14F-4D97-AF65-F5344CB8AC3E}">
        <p14:creationId xmlns:p14="http://schemas.microsoft.com/office/powerpoint/2010/main" val="86504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332B195-6B28-453B-8483-E18845F54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0"/>
            <a:ext cx="12196282" cy="24429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0B36DB2-10C9-40E1-A939-F9F3E99AA9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-316523" y="104279"/>
            <a:ext cx="12508523" cy="267923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20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34CA5-4FBD-4728-A5D5-B55A51F3E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12970-8175-4B63-9ABC-FF21E5FB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5FFB0-6DFB-4547-AB5E-A22910F47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15B0B7-1296-4FBF-8D28-A0D2821763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9728" y="2679238"/>
            <a:ext cx="4386945" cy="5451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1958F62-D93E-4433-9FC8-4CFA9792BD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728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D482AA-5393-4260-A25C-77242CC39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7434F13-1C2F-416A-A9F8-479D11410B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8B7634-CFB8-480E-9065-D580A1801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9710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33EF2-C2C4-4062-9D92-0FB27729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3FBE5-A165-4D71-A770-FE4E13B1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91C94-93DA-4850-9EE8-968DAF89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9C019F9-A0CC-42FD-9A58-9A76FBC647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499" y="142547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F0A1D53-A949-49E7-820F-D18CEC7EA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6499" y="529432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C5403F6-AE51-438F-AF93-56FA7D2A56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40311" y="335435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494832D-1AEB-4A7B-8BC3-8AC645057F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347" y="2194947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DED817B-58D3-4713-A66F-2E4CF578D5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9839" y="430766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1FE5CBC-B2B8-45FE-986C-504C397B9E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2" y="443939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E71774F-D73F-4B7F-9152-95EC3F36DD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712" y="40080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154305F-5D9B-4B4A-9F2B-6FBECE7371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3692" y="335435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5FED44-231C-4E53-B41C-81293135ACB1}"/>
              </a:ext>
            </a:extLst>
          </p:cNvPr>
          <p:cNvCxnSpPr>
            <a:cxnSpLocks/>
          </p:cNvCxnSpPr>
          <p:nvPr userDrawn="1"/>
        </p:nvCxnSpPr>
        <p:spPr>
          <a:xfrm>
            <a:off x="4756662" y="360037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105B5D-04B2-4415-A88E-6BE695BAD6D0}"/>
              </a:ext>
            </a:extLst>
          </p:cNvPr>
          <p:cNvCxnSpPr>
            <a:cxnSpLocks/>
          </p:cNvCxnSpPr>
          <p:nvPr userDrawn="1"/>
        </p:nvCxnSpPr>
        <p:spPr>
          <a:xfrm flipV="1">
            <a:off x="7089982" y="191750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F362A87-DBB9-4FFD-9F42-9D6D5AD35E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52879" y="195471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B6713B5A-6FE2-4827-A18D-2F81B40F0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59355" y="470809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B665ABC-CB0A-4595-8165-3205CED4DC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221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94769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9839D-FDC1-4EDF-9E51-F73351AB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B182A-200F-405E-B287-2F7A7F92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8CEAE-624C-4615-8252-893F3A04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AE4140-1E60-4ABF-8C5B-6AA2491687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3" y="727515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62056E9-39CD-4DAA-AF46-D107C1680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0446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9F4B0E4-0A8E-4F79-B6E9-9015E62C2C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09724" y="4192396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128A45A-DF71-4640-A1BF-8F1866D09C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63BCEA8-1DF2-474C-A867-36E22D2F61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89603" y="1124727"/>
            <a:ext cx="6212793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F23D9F0-2D86-4938-96EE-A32A42E6DB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06278" y="2482446"/>
            <a:ext cx="1581912" cy="1581912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54C8C8A-D882-4AB4-BD1F-8D2E1EF0A8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26320" y="2482446"/>
            <a:ext cx="1581912" cy="1581912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8F571DC-88C7-42E3-8699-F9C41BE82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69996" y="2482446"/>
            <a:ext cx="1581912" cy="158191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485222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48AB2-7C16-4B56-A53A-93B714BC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B994E-24A9-40A8-93EB-5515D89E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F8D0D-83A0-4570-97D9-255518FC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591A4D-603C-42D9-AA8F-07BD22871E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939" y="725448"/>
            <a:ext cx="5870122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B9A868-1432-40BF-A3DF-CB2F954298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4141" y="2326023"/>
            <a:ext cx="4998576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772DEF8-21EE-47DD-AE5F-1EC03FDCF7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326023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BC31E94F-1411-4EA2-8AB2-A76E9A578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0940" y="1113029"/>
            <a:ext cx="5870121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F0062E6-1EBE-4CBF-B0D1-4737DBF5400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6949" y="2925763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0E683F27-7485-420D-A15D-93A48B8CFD2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261805" y="2874716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759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6C305-4C96-4875-9AEF-C88E3E62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FF3E7-19BF-4E1B-86A9-BB3CBD89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D6203-1BDD-481A-8B5A-0CE7676C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458F71-90A6-4816-BD12-E5F24297EB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486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C6C0E-E988-4670-AC4F-46DF25AB1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08F3328-96B5-4F00-9D88-C2B1CFB100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F2A90E7-217C-439F-A3C7-41589A223F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30365" y="3027930"/>
            <a:ext cx="615309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553117D-AEE8-4CDA-9B76-4465B03947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768892F-3B07-49B8-B76F-DA245223D2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C805EDD-6FC0-466B-B5E2-AA7150A858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D2E9DFD-B289-41E0-A706-0DF99250C3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9CFE769-E334-4852-98D4-D2686E7A17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77978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56E6239-48C4-41A4-9AA4-44A85F3A09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77AF2E7-6E1A-4486-9E9C-831E8AA4E3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4CB8F8F-95F4-4C90-B6B0-E05E3FD390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46420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4D4CBEB-ED3F-458B-89D4-BF7B87EEA7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D178BD8-37BB-4369-9089-458E4AFC02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EB35E26F-6E4D-49E5-8B52-C3DFC5DAED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57091E21-E4FD-4EFC-A957-BC31C0E5E0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0365" y="4871997"/>
            <a:ext cx="615309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3BD433F-C233-4D3A-A836-157F6D8E78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A047DD8B-C64B-4EEF-A394-1EF5D78C91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9F7A3216-3089-45BC-B307-8D5B15FE5D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C4C055EF-54DF-4BA1-A25C-B1010981E7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6C13F5D-6794-400F-906D-2D40EEEC34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77978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45714E98-02E2-48DF-9367-87F55E4FB6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C13007C-3478-4694-B3D7-8AE2F4C80DE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F8E2313-703C-4CF3-9F33-F2FA123ED3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6420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1BB185B-EE3A-4221-9885-0A23F6BB9B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ABA1EBA0-06C6-4473-9072-0B46D901EEE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1846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E3E7422E-C8DE-4304-BC2C-D7A9200338B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49901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5B67A4A-03EA-4C59-B052-C3AC862491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386D9727-6EAF-44BD-B5BB-FF9FB2E38F2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8ED3541C-CC4E-4C36-9758-9D66DDE2BA3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5C4B9123-0034-44EB-AE51-BE0E95C36F9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F6EBC080-B92D-4FC1-91BB-CBB7312590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45A0B38A-6949-43DC-8059-9B50415B16B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842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6878F0-817D-4F26-8B43-746016119A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4661647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4271A-ED63-46FF-9282-ECA9140C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05D42-821E-4E1A-ACD8-5D4B39CF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47555-EEE6-41B1-9AA5-E70CA2B6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D863BC-52D6-4182-94E2-EA35621A8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0889" y="729426"/>
            <a:ext cx="5903262" cy="635397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792BF5-C216-472F-93C8-9E12D88E6B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60988" y="1625600"/>
            <a:ext cx="5903912" cy="4429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0576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4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1C49FEB-B8EF-4D85-AF1E-FF1A08DED4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" y="1"/>
            <a:ext cx="12192000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5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1E4D1-453A-486C-AC10-C4202460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6862B-8836-4F15-B05B-24B5EFFD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5F47-BBF4-4271-B6F5-E9C3507A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6E153E-70D2-4FA6-AE08-1FF5408973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1655011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DC04EBE4-2F20-469F-8A53-9BEC2E3782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4345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BA6AEB-B1AF-4446-A7B4-97B679BC93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4655" y="4463647"/>
            <a:ext cx="2330873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462D3F-0728-4C38-B170-389153ED5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04655" y="4779469"/>
            <a:ext cx="2330873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3E3EC61F-D3A5-4658-8BA3-A91338AF2FA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33091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B9F756-6446-412A-9650-AAB15FCA362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21836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82166CD-0B9A-4F3F-9C64-C140FABE85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10582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0DF12CD-BCB4-467F-B7E3-499EC97EFE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93400" y="4463647"/>
            <a:ext cx="2330874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A467C8A-05E4-4C98-85BA-9199B1C1E1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93400" y="4779469"/>
            <a:ext cx="2330874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058072E-F9B0-4371-960E-E67B496E30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2145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A657816-CBF3-4FE7-86AD-21BF42DD15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2145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886C1499-EEAF-4BF5-99C2-BE435BED3F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0891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984A54-7368-4F62-B02D-6A06236600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0891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39626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8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F087D-92DE-4035-8192-586AF5C8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928F3-1B10-463F-9157-B6A079A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BA99F-4B60-460A-B00E-4D0B0DDD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5A869ECF-2DFC-48EE-97D9-84DCD25E54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79488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56C8A56-CD27-4C90-94A0-6C6EE02744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5529" y="3495484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2104C50-BDDE-4917-8F64-30BB543A73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59819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16490CE7-7241-4A9F-9A19-0D1533BA52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59818" y="3495484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2C7036D-56D2-4D6E-8F25-344484C61A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4108" y="3269684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420E5CE0-16E9-48C3-AEAE-C29C2448D7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4107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2463BC-AC80-43A6-8BB3-50F5A28E80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08394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CF5287C-0936-4244-B1EE-226996FEC9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08391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0E59778-6A5E-4CAE-8EB2-BBEBB43F6D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5530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393D72E6-E684-4731-B139-4BA8111999D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85442" y="5546241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17AF8A36-96BD-4383-BD10-0AF6C3CAA2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59819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F26B5D3A-6C13-4204-9756-1BCA5AE8D12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59730" y="5546241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80D112F0-B8AB-4FA9-B732-BE08CD1234D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34108" y="532044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4784D9A7-36A5-4F3B-AA7B-CB5E2D65594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34063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D7A99E46-923F-4364-BF2F-FBB534A1064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608394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06EFF4D-3C39-4F6E-A14E-EFF1C741CCC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608391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C5A43DB-AE3F-48FC-B6D4-8879D4CDADB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485530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BF616705-4A53-4806-B16C-BA39A5A02D23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353776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12C5AB77-7FB0-4FE2-A742-FA367227763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728064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8A37ED26-A40F-40E4-9FB0-0F305BCB23F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102352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B6231166-8699-4C7F-8542-01C947970C37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1979488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Picture Placeholder 9">
            <a:extLst>
              <a:ext uri="{FF2B5EF4-FFF2-40B4-BE49-F238E27FC236}">
                <a16:creationId xmlns:a16="http://schemas.microsoft.com/office/drawing/2014/main" id="{C8BBF1DC-9382-4EDC-8A43-26FBDBA89C72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53776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E1600B1D-A51F-4CD2-B131-483A6088B903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6728064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4" name="Picture Placeholder 9">
            <a:extLst>
              <a:ext uri="{FF2B5EF4-FFF2-40B4-BE49-F238E27FC236}">
                <a16:creationId xmlns:a16="http://schemas.microsoft.com/office/drawing/2014/main" id="{C6C004ED-2B06-4144-9164-96A4CDC0539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9102352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002D7BD-981B-493B-A5A0-DA83B6593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69747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6A6C4-760E-4DFC-9166-0346E320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830E9-38B9-41B2-9047-8F900363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897FB-ACEE-45BF-9704-D517B9B9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61A60D-EA13-4C4C-9816-85480A2E2A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C424B8B-6301-4675-9015-050DF1DF91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4297A50-8392-4EB9-9BF6-451C4B9977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511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1B3A901-BBC6-44D9-9C97-6CFD76C17C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4039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C60306D6-8D77-403B-B3D3-93E771A63E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56D61BA-EB24-4A41-8CAD-DF8D3ACF23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7567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D92CD70-81FF-405A-B419-FCACE6F2F9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F7A98D9-A50A-41D8-BD51-327D4B647F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51094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D4953C5-A270-4C37-B878-3D3E51E01A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B419FAA5-674D-4D1B-B6F0-7F6B786D9D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301E9A5-7F5A-49AF-A4F3-EA73CC5590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44658DCD-8753-4536-A41F-2975ECE9D0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708ADA9-A84B-4176-A4A4-3BEEB2F71F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92757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265C839-12C3-47EF-9941-39B43796B3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61215" y="0"/>
            <a:ext cx="683078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6AB2BC9-972D-4B30-981B-BAD528A7F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02437"/>
            <a:ext cx="12186555" cy="28555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F2E92-C9AF-47A3-84EF-181F642A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F2C06-CE94-4D97-A7F5-08D8D7BF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0CA9D-6428-41AF-B478-FB553C04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14FDE4-5230-4BC7-8C8A-024BF947CD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901598"/>
            <a:ext cx="3684814" cy="3365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5062B64-8BE7-421C-8F8F-F0CEEB1C5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1454764"/>
            <a:ext cx="3684814" cy="28015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A8088E-EE7F-4006-9745-8926E1ABB691}"/>
              </a:ext>
            </a:extLst>
          </p:cNvPr>
          <p:cNvCxnSpPr>
            <a:cxnSpLocks/>
          </p:cNvCxnSpPr>
          <p:nvPr userDrawn="1"/>
        </p:nvCxnSpPr>
        <p:spPr>
          <a:xfrm>
            <a:off x="587189" y="0"/>
            <a:ext cx="0" cy="304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50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FD50E8B-97D3-485C-9645-AACC303DDF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-1"/>
            <a:ext cx="12196282" cy="29173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211F90-6E18-443B-BDFF-5A72A79502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006735"/>
            <a:ext cx="12192000" cy="285126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B2CC2F-A541-4A4B-985A-73901B9F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D1C2B-CD69-4515-87A0-866E32DC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4DBC1-4594-4961-A9D3-27E0113B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5AE508-339B-4118-9121-4A160D09F2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122721"/>
            <a:ext cx="2895600" cy="1111250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3A3F931-4B84-489F-8B0A-7FEF46253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2514" y="3833158"/>
            <a:ext cx="7021287" cy="169037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91993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D6F08F-239E-4E92-B5E7-36638ED465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D0F4F-65EB-4DC2-B7AD-AD23E6DB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F9EC8-F9C6-4CE1-91F5-A956792C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21C21-E285-4AF2-9E8D-243F4CBC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201BA1-98C5-4728-9204-5B3A2F7B03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87939" y="1638359"/>
            <a:ext cx="3058885" cy="1111250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5C106A2-F65A-4519-B7A6-CB7477C684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87939" y="3135086"/>
            <a:ext cx="3058885" cy="23884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E7A08CD-CF6C-4ABF-B086-481F36611730}"/>
              </a:ext>
            </a:extLst>
          </p:cNvPr>
          <p:cNvCxnSpPr>
            <a:cxnSpLocks/>
          </p:cNvCxnSpPr>
          <p:nvPr userDrawn="1"/>
        </p:nvCxnSpPr>
        <p:spPr>
          <a:xfrm>
            <a:off x="8130026" y="0"/>
            <a:ext cx="0" cy="4572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4AB2649-B78D-4A9D-9F1D-F447A521EE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35" y="4698088"/>
            <a:ext cx="11996058" cy="205918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7000"/>
              </a:lnSpc>
              <a:spcBef>
                <a:spcPts val="0"/>
              </a:spcBef>
              <a:buNone/>
              <a:defRPr sz="50000" baseline="0">
                <a:solidFill>
                  <a:schemeClr val="accent6">
                    <a:lumMod val="10000"/>
                    <a:lumOff val="90000"/>
                    <a:alpha val="2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Than</a:t>
            </a:r>
          </a:p>
        </p:txBody>
      </p:sp>
    </p:spTree>
    <p:extLst>
      <p:ext uri="{BB962C8B-B14F-4D97-AF65-F5344CB8AC3E}">
        <p14:creationId xmlns:p14="http://schemas.microsoft.com/office/powerpoint/2010/main" val="238296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D34C3A-6235-4BB3-A283-CAE0A33D37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EDE6B-5E65-4F08-A24A-A9EC9067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74259-E892-4133-9796-2A1A30CF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2A321-B440-475F-8F1F-B5B3B697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1A311C-7C5B-4A6A-9430-1FDF9E65E2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76050" y="2149803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294BC1C-A5F3-4428-A88F-0029F652AE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76050" y="178337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1A93ECB-2477-4750-92EB-808431F558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34192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1B981D60-5094-418F-8053-F9AC3EE2F6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192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D4577FD4-018C-4FC5-8B3C-5F10F8D1D7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6050" y="4414557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F7BB952E-0716-4503-B1A2-C64348D4C6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6050" y="4048132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31F6468A-E1B5-499E-BE6D-B6B35AB5C0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192" y="4414557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A73001-AEEA-4FA6-BD1D-2FB7F79AB2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192" y="4048132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7D1EE2B-BA7E-4102-A1AB-D36A04A327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76051" y="893523"/>
            <a:ext cx="5094517" cy="296198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84447B14-E16C-4164-8093-80762E534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92333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0ADD1433-3072-4EBB-9720-0F0DB8DE2A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92333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5726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BEAA80F-F328-4E79-9BF7-351D45B7B7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29788" y="1449390"/>
            <a:ext cx="15294428" cy="30765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1422C-C630-4C48-A1BD-5097502A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F124C-643E-4BA6-9FF7-DFF06D9A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ACCC8-5EF3-4F6A-B7EC-5208088F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D665EC-5C19-4FBE-8A06-0D1AA7483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0714" y="1863161"/>
            <a:ext cx="9993085" cy="892630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9BE564-7E4F-4A70-9321-1F1BB911BA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7573" y="3751002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821488E-83E5-4683-8C32-9E4E97E57C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573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4EE872B-A4DD-4519-AFD8-36F6339BA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4316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577DCED-2EF9-4095-B443-E1D09F96DE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94316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0638478C-F9BC-4D44-96AB-486806CC9C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057" y="3751002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7CA913FF-6AA8-4452-95D6-DAE89F1071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1057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513D6F39-D316-4BC6-872C-70B2AEABF2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7800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812D9D34-44F4-4272-B889-6A16352E6C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7800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2923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E652442-8170-498C-A898-AF94B2DD1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62439" y="0"/>
            <a:ext cx="5328822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AEB0-C94B-4451-9167-6BD905C0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2ADD39-75F0-48ED-9F83-73018639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6418F-6895-486C-A333-AE3A509B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FEC7295-AA7A-4373-AFCC-01672D792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154063"/>
            <a:ext cx="2383973" cy="14529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598ED1F4-A00A-4498-9EE6-005CF2D8FA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78763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CF8F506C-096D-434B-8C0A-B784CA4AC7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8746" y="2154063"/>
            <a:ext cx="2383972" cy="142243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DC47ED6-4130-40E7-8FC9-D611942ACA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8746" y="178763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ED4BD005-97C0-42DC-8C08-6B9F4DB001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415035"/>
            <a:ext cx="2383973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96E60615-9B40-4EAF-87C7-81C56B101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048610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A88908D1-7E92-448F-A890-1C2E229F6C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8746" y="4415035"/>
            <a:ext cx="2383972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BD5AD54-7BC4-4C94-BE3A-18B3144A2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8746" y="4048610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3673029-D2A1-4074-ACCA-13D6DE34D6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893045"/>
            <a:ext cx="5094517" cy="296676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926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0E9FD2F-C591-4424-9786-FC0584ED99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3429000"/>
            <a:ext cx="12196282" cy="34290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A582BA-E159-4C50-B38C-77C5DBB401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-2355262"/>
            <a:ext cx="11353799" cy="5551580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150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3B677-4EE8-4758-B5E7-E0E64796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8A148-5926-44EC-857E-A52EE5AB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CD214-48A4-4D6C-9016-FDB6AD88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5EB74-3BFE-4C75-92A7-86B8A0870A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7508"/>
            <a:ext cx="10515600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EBA1834-F4E8-4C34-9017-E3D85F613D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453589"/>
            <a:ext cx="10515600" cy="15182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341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F9C9AE60-466C-4BDA-9E87-7701D81CFE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DF025DF-FE0B-4046-8687-417DFBEB31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3250937" y="1278117"/>
            <a:ext cx="19788513" cy="2514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Company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4DB932-57BE-437E-B336-17F289AFD7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3218" y="2685143"/>
            <a:ext cx="9685563" cy="1487714"/>
          </a:xfrm>
          <a:prstGeom prst="rect">
            <a:avLst/>
          </a:prstGeom>
        </p:spPr>
        <p:txBody>
          <a:bodyPr anchor="ctr"/>
          <a:lstStyle>
            <a:lvl1pPr algn="ctr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8231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F9D74B8-165B-49A6-ACBB-8B7950289D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0B316D0-6EE1-4FB2-A993-B0CD4CFE50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1325217" y="3977202"/>
            <a:ext cx="16229934" cy="285205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Business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0495B-28B8-4389-8E1C-F335846C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E258A-A128-4BAF-B8C3-723C6382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69002-18F2-427F-A791-0E26DD2F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3AD8AD8-9C40-44FB-8FF8-815C534582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2067161"/>
            <a:ext cx="4386945" cy="100619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411AFC0-5C52-4C0E-AD29-3DFFD3039C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176605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010AEB-C0FD-48C8-A1FA-1BD96B6A54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2217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5D3B9-84F4-4A17-9D4D-8CBE603A14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9961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1B57C-13D8-4BB6-9D45-D83EB1BD6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512803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2301C86B-1946-426F-9494-C64455A7E6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7976" y="4643683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BD347B5-FD69-4D61-BBDA-09FB8EF51B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977" y="4956875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CBD29BE-7E3F-457E-808D-E151E479D755}"/>
              </a:ext>
            </a:extLst>
          </p:cNvPr>
          <p:cNvCxnSpPr>
            <a:cxnSpLocks/>
          </p:cNvCxnSpPr>
          <p:nvPr userDrawn="1"/>
        </p:nvCxnSpPr>
        <p:spPr>
          <a:xfrm>
            <a:off x="590349" y="923365"/>
            <a:ext cx="0" cy="59346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30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721D2A8-92CC-4A4D-9252-1D5E72D999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0"/>
            <a:ext cx="13879773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Market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09877-9D5E-4728-9E1B-F801C727C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5AAD1-49C3-459F-8752-6773813AA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C1F07-5ADF-4FA1-890D-55E05685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430114-0FFE-44D3-9D11-77F649F9B1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75483" y="1941509"/>
            <a:ext cx="4386945" cy="639955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448A10-6C5A-42B4-AFD7-DF6DD58F07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223" y="4076963"/>
            <a:ext cx="2834640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D1B0E05-9C40-4BB7-B07F-D8FD6B11F6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FF94E508-0A60-413A-9DE0-DE8BDEC1FC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8372" y="4076963"/>
            <a:ext cx="2833338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A34A8A7-647E-4685-A99B-1177931A13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5219" y="4076963"/>
            <a:ext cx="2833339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ECDC73-A31B-4C94-AE4B-BDC32D94F1EA}"/>
              </a:ext>
            </a:extLst>
          </p:cNvPr>
          <p:cNvCxnSpPr>
            <a:cxnSpLocks/>
          </p:cNvCxnSpPr>
          <p:nvPr userDrawn="1"/>
        </p:nvCxnSpPr>
        <p:spPr>
          <a:xfrm>
            <a:off x="860223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DD83A920-6634-4731-94D5-4186C82C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37619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6592B16-F73C-4572-ACB3-FBB03EE7EE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04467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85373-D021-44D0-B9F5-DD46F7C2EACA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74111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020995-72BD-4944-B899-E6DA4064D131}"/>
              </a:ext>
            </a:extLst>
          </p:cNvPr>
          <p:cNvCxnSpPr>
            <a:cxnSpLocks/>
          </p:cNvCxnSpPr>
          <p:nvPr userDrawn="1"/>
        </p:nvCxnSpPr>
        <p:spPr>
          <a:xfrm>
            <a:off x="4727069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C8E87B-2B7F-4A86-8EE0-6B1F9CDB72CD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4C966-5542-475A-B224-2E541D9AE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1E08C-E5A1-412C-88D3-C6BF9430D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BAFCC-DBDE-4891-B3DD-4B3754E7D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6" r:id="rId13"/>
    <p:sldLayoutId id="2147483667" r:id="rId14"/>
    <p:sldLayoutId id="2147483668" r:id="rId15"/>
    <p:sldLayoutId id="2147483669" r:id="rId16"/>
    <p:sldLayoutId id="2147483663" r:id="rId17"/>
    <p:sldLayoutId id="2147483665" r:id="rId18"/>
    <p:sldLayoutId id="2147483664" r:id="rId19"/>
    <p:sldLayoutId id="2147483661" r:id="rId20"/>
    <p:sldLayoutId id="2147483662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4056CF-DEDB-4079-BF11-FA4761D09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2159" y="581025"/>
            <a:ext cx="3284832" cy="2035692"/>
          </a:xfrm>
        </p:spPr>
        <p:txBody>
          <a:bodyPr/>
          <a:lstStyle/>
          <a:p>
            <a:r>
              <a:rPr lang="en-US" sz="3200" b="1" u="sng" dirty="0"/>
              <a:t>Restaurant Rating Prediction</a:t>
            </a:r>
          </a:p>
        </p:txBody>
      </p:sp>
      <p:pic>
        <p:nvPicPr>
          <p:cNvPr id="19" name="Picture Placeholder 18" descr="A half booth, table, and chair at a restaurant">
            <a:extLst>
              <a:ext uri="{FF2B5EF4-FFF2-40B4-BE49-F238E27FC236}">
                <a16:creationId xmlns:a16="http://schemas.microsoft.com/office/drawing/2014/main" id="{43474057-1F43-4A8C-A00F-A151DC1D10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77150" cy="6858000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CBE6AF0-3BE0-469F-85B7-CC1F87C35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4175" y="4241283"/>
            <a:ext cx="10537825" cy="2616717"/>
          </a:xfrm>
        </p:spPr>
        <p:txBody>
          <a:bodyPr/>
          <a:lstStyle/>
          <a:p>
            <a:r>
              <a:rPr lang="en-US" dirty="0"/>
              <a:t>Pitch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FE467-6429-801E-F3CB-574DE283CD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/>
              <a:t>By,</a:t>
            </a:r>
          </a:p>
          <a:p>
            <a:r>
              <a:rPr lang="en-US" sz="2000" dirty="0"/>
              <a:t>Ankita Yadav</a:t>
            </a:r>
          </a:p>
          <a:p>
            <a:r>
              <a:rPr lang="en-US" sz="2000" dirty="0"/>
              <a:t>Omkar Sanas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5773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284643B-288B-4193-AFF3-324BA95A7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7939" y="1638359"/>
            <a:ext cx="3058885" cy="1111250"/>
          </a:xfrm>
        </p:spPr>
        <p:txBody>
          <a:bodyPr/>
          <a:lstStyle/>
          <a:p>
            <a:r>
              <a:rPr lang="en-US" sz="3600" b="1" dirty="0"/>
              <a:t>Thank    </a:t>
            </a:r>
            <a:br>
              <a:rPr lang="en-US" sz="3600" b="1" dirty="0"/>
            </a:br>
            <a:r>
              <a:rPr lang="en-US" sz="3600" b="1" dirty="0"/>
              <a:t>            YOU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EAA1571-277D-4DF6-83F9-1438CBE64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7939" y="3135086"/>
            <a:ext cx="3058885" cy="2388450"/>
          </a:xfrm>
        </p:spPr>
        <p:txBody>
          <a:bodyPr/>
          <a:lstStyle/>
          <a:p>
            <a:r>
              <a:rPr lang="en-US" sz="2000" b="1" i="1" dirty="0"/>
              <a:t>Yadav Ankita</a:t>
            </a:r>
          </a:p>
          <a:p>
            <a:r>
              <a:rPr lang="en-US" sz="2000" b="1" i="1" dirty="0" err="1"/>
              <a:t>Mhamane</a:t>
            </a:r>
            <a:r>
              <a:rPr lang="en-US" sz="2000" b="1" i="1" dirty="0"/>
              <a:t> Kiran</a:t>
            </a:r>
          </a:p>
        </p:txBody>
      </p:sp>
      <p:pic>
        <p:nvPicPr>
          <p:cNvPr id="8" name="Picture Placeholder 7" descr="A close up of vegetables">
            <a:extLst>
              <a:ext uri="{FF2B5EF4-FFF2-40B4-BE49-F238E27FC236}">
                <a16:creationId xmlns:a16="http://schemas.microsoft.com/office/drawing/2014/main" id="{553FC3EB-D4C2-4C52-9AAB-3A4530ED79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77150" cy="6858000"/>
          </a:xfr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5E91BB-582C-4004-94F2-5E1501D33E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0735" y="4698088"/>
            <a:ext cx="11996058" cy="2059185"/>
          </a:xfrm>
        </p:spPr>
        <p:txBody>
          <a:bodyPr/>
          <a:lstStyle/>
          <a:p>
            <a:r>
              <a:rPr lang="en-US" dirty="0"/>
              <a:t>Than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E6C65-AC3A-49C1-A182-26B5AA40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57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B7C68D5-425C-4465-842E-6EC3B305D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901598"/>
            <a:ext cx="3684814" cy="336548"/>
          </a:xfrm>
        </p:spPr>
        <p:txBody>
          <a:bodyPr/>
          <a:lstStyle/>
          <a:p>
            <a:r>
              <a:rPr lang="en-US" sz="2000" b="1" dirty="0"/>
              <a:t>Introduction &amp; Objective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37F7ED61-C894-4A41-AC49-EFA304B05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454764"/>
            <a:ext cx="3684814" cy="2801597"/>
          </a:xfrm>
        </p:spPr>
        <p:txBody>
          <a:bodyPr/>
          <a:lstStyle/>
          <a:p>
            <a:r>
              <a:rPr lang="en-US" sz="2000" dirty="0"/>
              <a:t>What is the Project About? Predicting restaurant ratings using machine learning Analyzing Zomato’s Bengaluru dataset Extracting trends in customer preferences Helping Zomato improve service and recommendations Objective: Build models to accurately predict ratings</a:t>
            </a:r>
            <a:r>
              <a:rPr lang="en-US" dirty="0"/>
              <a:t>. ​</a:t>
            </a:r>
          </a:p>
        </p:txBody>
      </p:sp>
      <p:pic>
        <p:nvPicPr>
          <p:cNvPr id="8" name="Picture Placeholder 7" descr="A person holding a plant">
            <a:extLst>
              <a:ext uri="{FF2B5EF4-FFF2-40B4-BE49-F238E27FC236}">
                <a16:creationId xmlns:a16="http://schemas.microsoft.com/office/drawing/2014/main" id="{173CF312-33FE-4C78-AF0C-3801274129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215" y="0"/>
            <a:ext cx="6830785" cy="68580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553516-5C72-4D87-B46F-91D466877B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002437"/>
            <a:ext cx="12186555" cy="2855564"/>
          </a:xfrm>
        </p:spPr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9B032-9B39-4E33-A8E4-7843247F4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0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CC2A221-B199-4A29-BC00-83D349B94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2355" y="968272"/>
            <a:ext cx="5094517" cy="296198"/>
          </a:xfrm>
        </p:spPr>
        <p:txBody>
          <a:bodyPr/>
          <a:lstStyle/>
          <a:p>
            <a:r>
              <a:rPr lang="en-US" b="1" dirty="0"/>
              <a:t>Dataset &amp; Features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4C47F3D7-2E0A-4565-95F1-798A78C80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6050" y="1399592"/>
            <a:ext cx="7500255" cy="5094513"/>
          </a:xfrm>
        </p:spPr>
        <p:txBody>
          <a:bodyPr/>
          <a:lstStyle/>
          <a:p>
            <a:r>
              <a:rPr lang="en-US" sz="2400" b="1" dirty="0"/>
              <a:t>Methodology Data Preprocessing </a:t>
            </a:r>
            <a:r>
              <a:rPr lang="en-US" sz="2400" dirty="0"/>
              <a:t>: Cleaned nulls, removed duplicates, encoded features Models </a:t>
            </a:r>
          </a:p>
          <a:p>
            <a:endParaRPr lang="en-US" sz="2400" dirty="0"/>
          </a:p>
          <a:p>
            <a:r>
              <a:rPr lang="en-US" sz="2400" b="1" dirty="0"/>
              <a:t>Used </a:t>
            </a:r>
            <a:r>
              <a:rPr lang="en-US" sz="2400" dirty="0"/>
              <a:t>: EDA Linear Regression, Decision Tree, </a:t>
            </a:r>
          </a:p>
          <a:p>
            <a:r>
              <a:rPr lang="en-US" sz="2400" b="1" dirty="0"/>
              <a:t>Regressor Tools </a:t>
            </a:r>
            <a:r>
              <a:rPr lang="en-US" sz="2400" dirty="0"/>
              <a:t>: Python, VS Code, Pandas,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Matplotlib, Seaborn, </a:t>
            </a:r>
            <a:r>
              <a:rPr lang="en-IN" sz="2400" dirty="0"/>
              <a:t>Scikit-learn, NumPy </a:t>
            </a:r>
            <a:endParaRPr lang="en-US" sz="2400" dirty="0"/>
          </a:p>
        </p:txBody>
      </p:sp>
      <p:pic>
        <p:nvPicPr>
          <p:cNvPr id="9" name="Picture Placeholder 8" descr="A person stirring a pot of food behind shelves with plates">
            <a:extLst>
              <a:ext uri="{FF2B5EF4-FFF2-40B4-BE49-F238E27FC236}">
                <a16:creationId xmlns:a16="http://schemas.microsoft.com/office/drawing/2014/main" id="{4EF477F3-5AC0-413A-B339-D306DD3A25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02" y="24555"/>
            <a:ext cx="4038600" cy="6858000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5C45EA-3D67-4B00-9B3A-CF3180E412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6050" y="-130628"/>
            <a:ext cx="2383973" cy="653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23E12F36-7172-4E9B-92AA-6A2BF7F110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flipV="1">
            <a:off x="9714715" y="-394643"/>
            <a:ext cx="2383972" cy="747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6E1EB688-2E49-4F3C-8FCE-B92B812171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60023" y="-357998"/>
            <a:ext cx="2383972" cy="236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9F58647-DB42-42ED-BAB8-FEA6519630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4192" y="4414557"/>
            <a:ext cx="2383972" cy="1549920"/>
          </a:xfrm>
        </p:spPr>
        <p:txBody>
          <a:bodyPr/>
          <a:lstStyle/>
          <a:p>
            <a:r>
              <a:rPr lang="en-US" dirty="0"/>
              <a:t>​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28B4E04-A819-4F88-83D0-33EB09DEF74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flipV="1">
            <a:off x="9399029" y="-319894"/>
            <a:ext cx="2383972" cy="657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92C76-963F-40D9-85E5-6FACCA8B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666E47-001E-4F4E-B62E-8A6D933DF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045" y="842253"/>
            <a:ext cx="5094517" cy="296676"/>
          </a:xfrm>
        </p:spPr>
        <p:txBody>
          <a:bodyPr/>
          <a:lstStyle/>
          <a:p>
            <a:r>
              <a:rPr lang="en-IN" b="1" dirty="0"/>
              <a:t>PROBLEM STATEMENT </a:t>
            </a:r>
            <a:endParaRPr lang="en-US" b="1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1F01E51-19DF-4541-BE5B-8E19C0823D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flipV="1">
            <a:off x="838200" y="-796533"/>
            <a:ext cx="2383973" cy="3766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692C241-09A4-4DAB-B0EC-982F014CDF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5045" y="1307849"/>
            <a:ext cx="6203077" cy="5014537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000" dirty="0"/>
              <a:t>Perform extensive Exploratory Data Analysis (EDA) on the Zomato Dataset. 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For the modelling part, use</a:t>
            </a:r>
          </a:p>
          <a:p>
            <a:r>
              <a:rPr lang="en-US" sz="2000" dirty="0"/>
              <a:t> • Linear Regression </a:t>
            </a:r>
          </a:p>
          <a:p>
            <a:r>
              <a:rPr lang="en-US" sz="2000" dirty="0"/>
              <a:t>   • Decision Tree Regressor </a:t>
            </a:r>
          </a:p>
          <a:p>
            <a:r>
              <a:rPr lang="en-US" sz="2000" dirty="0"/>
              <a:t>   • Random Forest Regressor </a:t>
            </a:r>
          </a:p>
          <a:p>
            <a:r>
              <a:rPr lang="en-US" sz="2000" dirty="0"/>
              <a:t>   • Support vector Regressor </a:t>
            </a:r>
          </a:p>
          <a:p>
            <a:r>
              <a:rPr lang="en-US" sz="2000" dirty="0"/>
              <a:t>   • Extra Tree Regressor.</a:t>
            </a:r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F3C0964-198B-4E8D-A938-CF60D49DD7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8746" y="2154063"/>
            <a:ext cx="2383972" cy="1422437"/>
          </a:xfrm>
        </p:spPr>
        <p:txBody>
          <a:bodyPr/>
          <a:lstStyle/>
          <a:p>
            <a:endParaRPr lang="en-ZA" dirty="0"/>
          </a:p>
          <a:p>
            <a:r>
              <a:rPr lang="en-ZA" dirty="0"/>
              <a:t>​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E4BE4F1-3290-4AFE-886F-51E891A960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48746" y="7168598"/>
            <a:ext cx="2383972" cy="326680"/>
          </a:xfrm>
        </p:spPr>
        <p:txBody>
          <a:bodyPr/>
          <a:lstStyle/>
          <a:p>
            <a:r>
              <a:rPr lang="en-ZA" dirty="0"/>
              <a:t>​</a:t>
            </a:r>
          </a:p>
        </p:txBody>
      </p:sp>
      <p:pic>
        <p:nvPicPr>
          <p:cNvPr id="9" name="Picture Placeholder 8" descr="A close up of a stack of plates">
            <a:extLst>
              <a:ext uri="{FF2B5EF4-FFF2-40B4-BE49-F238E27FC236}">
                <a16:creationId xmlns:a16="http://schemas.microsoft.com/office/drawing/2014/main" id="{085E5B6A-0758-4158-877E-C7279ECA01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2439" y="0"/>
            <a:ext cx="5328822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521C-0778-4218-AC9C-D1774B90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51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8" descr="A picture containing grapes with leaves on a wooden table">
            <a:extLst>
              <a:ext uri="{FF2B5EF4-FFF2-40B4-BE49-F238E27FC236}">
                <a16:creationId xmlns:a16="http://schemas.microsoft.com/office/drawing/2014/main" id="{CF7C2A40-D3E7-4D1B-9DDF-B0A6443AEA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0"/>
            <a:ext cx="6096000" cy="6858000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9D3D565-42FF-4C0C-9E4C-5BF29B4473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1325217" y="3977202"/>
            <a:ext cx="16229934" cy="2852057"/>
          </a:xfrm>
        </p:spPr>
        <p:txBody>
          <a:bodyPr/>
          <a:lstStyle/>
          <a:p>
            <a:r>
              <a:rPr lang="en-US" dirty="0"/>
              <a:t>Business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93A47-486D-4EC7-8BD7-622BB944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FF31A41E-8202-40FC-B2C6-C7EB5EDAC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-266699"/>
            <a:ext cx="4386945" cy="17243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74713F65-A47E-465C-963B-E10AC5351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790" y="964792"/>
            <a:ext cx="4386945" cy="639955"/>
          </a:xfrm>
        </p:spPr>
        <p:txBody>
          <a:bodyPr/>
          <a:lstStyle/>
          <a:p>
            <a:r>
              <a:rPr lang="en-US" b="1" dirty="0"/>
              <a:t> Insights from EDA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82BE7B0-1CCA-4BF0-98DC-456A6AB81B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flipV="1">
            <a:off x="838199" y="-352424"/>
            <a:ext cx="4386945" cy="2581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6766364-83B6-44A6-8415-121DAAD878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flipV="1">
            <a:off x="838200" y="-189410"/>
            <a:ext cx="4386758" cy="457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C70AE34-A728-49BD-95CB-82DDDCF646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900" y="1962149"/>
            <a:ext cx="5048250" cy="376349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u="sng" dirty="0"/>
              <a:t>Top cuisines</a:t>
            </a:r>
            <a:r>
              <a:rPr lang="en-US" sz="2000" dirty="0"/>
              <a:t>: North Indian, Chinese, South Indian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u="sng" dirty="0"/>
              <a:t>Popular restaurants</a:t>
            </a:r>
            <a:r>
              <a:rPr lang="en-US" sz="2000" dirty="0"/>
              <a:t>: Empire, </a:t>
            </a:r>
            <a:r>
              <a:rPr lang="en-US" sz="2000" dirty="0" err="1"/>
              <a:t>Onesta,kfc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 </a:t>
            </a:r>
            <a:r>
              <a:rPr lang="en-US" sz="2000" b="1" u="sng" dirty="0" err="1"/>
              <a:t>KFCTop</a:t>
            </a:r>
            <a:r>
              <a:rPr lang="en-US" sz="2000" b="1" u="sng" dirty="0"/>
              <a:t> locations</a:t>
            </a:r>
            <a:r>
              <a:rPr lang="en-US" sz="2000" dirty="0"/>
              <a:t>: Koramangala, BTM, </a:t>
            </a:r>
            <a:r>
              <a:rPr lang="en-US" sz="2000" dirty="0" err="1"/>
              <a:t>IndiranagarMost</a:t>
            </a:r>
            <a:r>
              <a:rPr lang="en-US" sz="2000" dirty="0"/>
              <a:t> places accept online orders &amp; table booking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9670BB3-7936-47E7-A284-3C1A76A4CC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977" y="4956875"/>
            <a:ext cx="4386758" cy="1006475"/>
          </a:xfrm>
        </p:spPr>
        <p:txBody>
          <a:bodyPr/>
          <a:lstStyle/>
          <a:p>
            <a:r>
              <a:rPr lang="en-US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36529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A2834-F611-5EF7-2C94-85C9BB02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57DA-28E9-40D3-918C-4D14E8263D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976B0D-2E9D-78C0-0D43-3DAD262B7E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IN" sz="2400" b="1" dirty="0"/>
              <a:t>SOFTWARE AND HARDWARE REQUIREMENTS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134DEC-F251-5E81-4D3E-47ABD2DB284C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6949" y="2071396"/>
            <a:ext cx="10653680" cy="4284954"/>
          </a:xfrm>
        </p:spPr>
        <p:txBody>
          <a:bodyPr/>
          <a:lstStyle/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b="1" dirty="0"/>
              <a:t>Hardware Requirements </a:t>
            </a:r>
            <a:r>
              <a:rPr lang="en-IN" sz="2400" dirty="0"/>
              <a:t>: </a:t>
            </a:r>
          </a:p>
          <a:p>
            <a:r>
              <a:rPr lang="en-IN" sz="2400" dirty="0"/>
              <a:t> RAM : 4 GB or higher </a:t>
            </a:r>
          </a:p>
          <a:p>
            <a:r>
              <a:rPr lang="en-IN" sz="2400" dirty="0"/>
              <a:t> Disk Space : Min 20 GB (free) </a:t>
            </a:r>
          </a:p>
          <a:p>
            <a:r>
              <a:rPr lang="en-IN" sz="2400" dirty="0"/>
              <a:t> Peripheral Devices : Monitor, Mouse and Keyboard</a:t>
            </a:r>
          </a:p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b="1" dirty="0"/>
              <a:t>Software Requirements : </a:t>
            </a:r>
          </a:p>
          <a:p>
            <a:r>
              <a:rPr lang="en-IN" sz="2400" dirty="0"/>
              <a:t> Operating system : Windows 8 or higher.</a:t>
            </a:r>
          </a:p>
          <a:p>
            <a:r>
              <a:rPr lang="en-IN" sz="2400" dirty="0"/>
              <a:t>  IDE Tool : Visual Studio Code</a:t>
            </a:r>
          </a:p>
          <a:p>
            <a:r>
              <a:rPr lang="en-IN" sz="2400" dirty="0"/>
              <a:t>  Coding Language : Python </a:t>
            </a:r>
          </a:p>
          <a:p>
            <a:r>
              <a:rPr lang="en-IN" sz="2400" dirty="0"/>
              <a:t> Libraries : </a:t>
            </a:r>
            <a:r>
              <a:rPr lang="en-IN" sz="2400" dirty="0" err="1"/>
              <a:t>Numpy</a:t>
            </a:r>
            <a:r>
              <a:rPr lang="en-IN" sz="2400" dirty="0"/>
              <a:t>, Pandas, Seaborn, Matplotlib, Scikit-learn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4218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319AE-9D0A-CC34-E66A-B0E38068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57DA-28E9-40D3-918C-4D14E8263D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CF6E36-1C0D-CB22-A079-483AB5AB3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8008" y="725448"/>
            <a:ext cx="6773053" cy="639955"/>
          </a:xfrm>
        </p:spPr>
        <p:txBody>
          <a:bodyPr/>
          <a:lstStyle/>
          <a:p>
            <a:r>
              <a:rPr lang="en-IN" b="1" dirty="0"/>
              <a:t>ADVANTAGES AND DISADVANTAGES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06B7FC-3530-C4DA-E10C-A9489980818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167951" y="1884784"/>
            <a:ext cx="5749910" cy="4674636"/>
          </a:xfrm>
        </p:spPr>
        <p:txBody>
          <a:bodyPr/>
          <a:lstStyle/>
          <a:p>
            <a:r>
              <a:rPr lang="en-IN" dirty="0"/>
              <a:t>Advantages : </a:t>
            </a:r>
          </a:p>
          <a:p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Enhanced Decision-Making for Restaurants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 Improved Customer Experience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 Business Insights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 Customized Recommendations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0AEB3AB-1E72-EA2D-BD69-3372316C1E3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261804" y="1884784"/>
            <a:ext cx="5749909" cy="4674636"/>
          </a:xfrm>
        </p:spPr>
        <p:txBody>
          <a:bodyPr/>
          <a:lstStyle/>
          <a:p>
            <a:r>
              <a:rPr lang="en-IN" dirty="0"/>
              <a:t>Disadvantages:</a:t>
            </a:r>
          </a:p>
          <a:p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 Data Limitations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 Complexity of Features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 Model Overfitting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 Changing Restaurant Dynamics</a:t>
            </a:r>
          </a:p>
        </p:txBody>
      </p:sp>
    </p:spTree>
    <p:extLst>
      <p:ext uri="{BB962C8B-B14F-4D97-AF65-F5344CB8AC3E}">
        <p14:creationId xmlns:p14="http://schemas.microsoft.com/office/powerpoint/2010/main" val="3267348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97F55-2D9E-1DAC-8D67-5652C103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57DA-28E9-40D3-918C-4D14E8263D8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A6A9774-A55F-7CA4-6001-11BE3FD1E735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95641" y="1300176"/>
            <a:ext cx="3485759" cy="1893622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CD2424-4103-0856-8F53-21CFE2F52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64203"/>
            <a:ext cx="4740823" cy="22667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790897-C89A-BC59-65C5-478D7F70B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060" y="1225940"/>
            <a:ext cx="4109720" cy="19649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C3309C-3148-BF4E-FC3C-D60952775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558" y="1223511"/>
            <a:ext cx="4114801" cy="19673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2CC931-A7BA-FD78-5444-D6122EBDC122}"/>
              </a:ext>
            </a:extLst>
          </p:cNvPr>
          <p:cNvSpPr txBox="1"/>
          <p:nvPr/>
        </p:nvSpPr>
        <p:spPr>
          <a:xfrm>
            <a:off x="4307840" y="345440"/>
            <a:ext cx="305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OUTPUT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2CBB08-C543-71F2-C5BC-687AB6F83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1890" y="3664203"/>
            <a:ext cx="4740823" cy="22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10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52104-823C-F325-A11D-CC06D72AB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57DA-28E9-40D3-918C-4D14E8263D8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06C9D5-A664-1DD0-0722-4C12D3730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89" y="1149090"/>
            <a:ext cx="3558011" cy="17011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6EE757-B793-734F-B5B7-C1B01A22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173" y="1141506"/>
            <a:ext cx="3725047" cy="178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EDF153-6304-6AA0-DD3A-1F22FECC1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00" y="3935457"/>
            <a:ext cx="4710030" cy="22519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D98649-A5A7-8DDC-A844-1EECEECFF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724" y="1141506"/>
            <a:ext cx="3725047" cy="17810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5D4940-E42B-CA05-DF4E-B75D4F77ACDA}"/>
              </a:ext>
            </a:extLst>
          </p:cNvPr>
          <p:cNvSpPr txBox="1"/>
          <p:nvPr/>
        </p:nvSpPr>
        <p:spPr>
          <a:xfrm>
            <a:off x="4175760" y="233680"/>
            <a:ext cx="397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OUTPUT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A6B52C-BEF2-E7E8-CA03-547CF9C9B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3920" y="3429000"/>
            <a:ext cx="5852171" cy="279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97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E3C375"/>
      </a:dk2>
      <a:lt2>
        <a:srgbClr val="E7E6E6"/>
      </a:lt2>
      <a:accent1>
        <a:srgbClr val="485441"/>
      </a:accent1>
      <a:accent2>
        <a:srgbClr val="EBFFE4"/>
      </a:accent2>
      <a:accent3>
        <a:srgbClr val="AAC59E"/>
      </a:accent3>
      <a:accent4>
        <a:srgbClr val="7C4B79"/>
      </a:accent4>
      <a:accent5>
        <a:srgbClr val="C59EC3"/>
      </a:accent5>
      <a:accent6>
        <a:srgbClr val="302030"/>
      </a:accent6>
      <a:hlink>
        <a:srgbClr val="0563C1"/>
      </a:hlink>
      <a:folHlink>
        <a:srgbClr val="954F72"/>
      </a:folHlink>
    </a:clrScheme>
    <a:fontScheme name="Custom 74">
      <a:majorFont>
        <a:latin typeface="Avenir Next LT Pro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taurant Pitch Deck_TM16411246_Win32_JC_v4.potx" id="{579F7F05-5F3A-44F6-BAD8-A9CB3AB382EA}" vid="{1F780C43-0257-417B-AF27-9B769DABFA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6BC72-0158-4AB8-9F35-F365C88D29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CF18AE-D61A-46A3-9130-AB96E80887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509A09C-A249-4D30-8888-26F183AD8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Restaurant pitch deck</Template>
  <TotalTime>178</TotalTime>
  <Words>311</Words>
  <Application>Microsoft Office PowerPoint</Application>
  <PresentationFormat>Widescreen</PresentationFormat>
  <Paragraphs>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Avenir Next LT Pro</vt:lpstr>
      <vt:lpstr>Calibri</vt:lpstr>
      <vt:lpstr>Courier New</vt:lpstr>
      <vt:lpstr>Kunstler Script</vt:lpstr>
      <vt:lpstr>Wingdings</vt:lpstr>
      <vt:lpstr>Office Theme</vt:lpstr>
      <vt:lpstr>Restaurant Rating Prediction</vt:lpstr>
      <vt:lpstr>Introduction &amp; Objective</vt:lpstr>
      <vt:lpstr>Dataset &amp; Features</vt:lpstr>
      <vt:lpstr>PROBLEM STATEMENT </vt:lpstr>
      <vt:lpstr> Insights from EDA</vt:lpstr>
      <vt:lpstr>PowerPoint Presentation</vt:lpstr>
      <vt:lpstr>ADVANTAGES AND DISADVANTAGES</vt:lpstr>
      <vt:lpstr>PowerPoint Presentation</vt:lpstr>
      <vt:lpstr>PowerPoint Presentation</vt:lpstr>
      <vt:lpstr>Thank               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ankita yadav</dc:creator>
  <cp:lastModifiedBy>ankita yadav</cp:lastModifiedBy>
  <cp:revision>5</cp:revision>
  <dcterms:created xsi:type="dcterms:W3CDTF">2025-04-05T03:02:59Z</dcterms:created>
  <dcterms:modified xsi:type="dcterms:W3CDTF">2025-12-23T06:10:32Z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